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8E7E7"/>
    <a:srgbClr val="74BEBE"/>
    <a:srgbClr val="DEEDEC"/>
    <a:srgbClr val="F2E4C6"/>
    <a:srgbClr val="786B7D"/>
    <a:srgbClr val="FEF8EC"/>
    <a:srgbClr val="FCE2A9"/>
    <a:srgbClr val="DE8371"/>
    <a:srgbClr val="553C3E"/>
    <a:srgbClr val="BA9D9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7" autoAdjust="0"/>
    <p:restoredTop sz="94660"/>
  </p:normalViewPr>
  <p:slideViewPr>
    <p:cSldViewPr snapToGrid="0">
      <p:cViewPr>
        <p:scale>
          <a:sx n="60" d="100"/>
          <a:sy n="60" d="100"/>
        </p:scale>
        <p:origin x="-510" y="-4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766A7-9EC1-4E64-943A-1D93F08013B5}" type="datetimeFigureOut">
              <a:rPr lang="en-US" smtClean="0"/>
              <a:t>10/16/2015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B8803-BB2F-496F-80E7-487340EB31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95788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766A7-9EC1-4E64-943A-1D93F08013B5}" type="datetimeFigureOut">
              <a:rPr lang="en-US" smtClean="0"/>
              <a:t>10/16/2015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B8803-BB2F-496F-80E7-487340EB31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29727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766A7-9EC1-4E64-943A-1D93F08013B5}" type="datetimeFigureOut">
              <a:rPr lang="en-US" smtClean="0"/>
              <a:t>10/16/2015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B8803-BB2F-496F-80E7-487340EB31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47485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766A7-9EC1-4E64-943A-1D93F08013B5}" type="datetimeFigureOut">
              <a:rPr lang="en-US" smtClean="0"/>
              <a:t>10/16/2015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B8803-BB2F-496F-80E7-487340EB31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12493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766A7-9EC1-4E64-943A-1D93F08013B5}" type="datetimeFigureOut">
              <a:rPr lang="en-US" smtClean="0"/>
              <a:t>10/16/2015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B8803-BB2F-496F-80E7-487340EB31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75765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766A7-9EC1-4E64-943A-1D93F08013B5}" type="datetimeFigureOut">
              <a:rPr lang="en-US" smtClean="0"/>
              <a:t>10/16/2015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B8803-BB2F-496F-80E7-487340EB31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06202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766A7-9EC1-4E64-943A-1D93F08013B5}" type="datetimeFigureOut">
              <a:rPr lang="en-US" smtClean="0"/>
              <a:t>10/16/2015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B8803-BB2F-496F-80E7-487340EB31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53946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766A7-9EC1-4E64-943A-1D93F08013B5}" type="datetimeFigureOut">
              <a:rPr lang="en-US" smtClean="0"/>
              <a:t>10/16/2015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B8803-BB2F-496F-80E7-487340EB31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58992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766A7-9EC1-4E64-943A-1D93F08013B5}" type="datetimeFigureOut">
              <a:rPr lang="en-US" smtClean="0"/>
              <a:t>10/16/2015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B8803-BB2F-496F-80E7-487340EB31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04586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766A7-9EC1-4E64-943A-1D93F08013B5}" type="datetimeFigureOut">
              <a:rPr lang="en-US" smtClean="0"/>
              <a:t>10/16/2015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B8803-BB2F-496F-80E7-487340EB31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77384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766A7-9EC1-4E64-943A-1D93F08013B5}" type="datetimeFigureOut">
              <a:rPr lang="en-US" smtClean="0"/>
              <a:t>10/16/2015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B8803-BB2F-496F-80E7-487340EB31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73875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2766A7-9EC1-4E64-943A-1D93F08013B5}" type="datetimeFigureOut">
              <a:rPr lang="en-US" smtClean="0"/>
              <a:t>10/16/2015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3B8803-BB2F-496F-80E7-487340EB31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85126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74BE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4" name="Rectangle 3"/>
          <p:cNvSpPr/>
          <p:nvPr/>
        </p:nvSpPr>
        <p:spPr>
          <a:xfrm>
            <a:off x="0" y="0"/>
            <a:ext cx="12192000" cy="2442949"/>
          </a:xfrm>
          <a:prstGeom prst="rect">
            <a:avLst/>
          </a:prstGeom>
          <a:solidFill>
            <a:srgbClr val="B8E7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1026" name="Picture 2" descr="G:\Project work\Infographics Work\Powerpoint\Traveling BG-2\Traveling BG-2 Front Sand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841972"/>
            <a:ext cx="12192000" cy="20160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G:\Project work\Infographics Work\Powerpoint\Traveling BG-2\Traveling BG-2 Building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06226"/>
            <a:ext cx="3924300" cy="20946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G:\Project work\Infographics Work\Powerpoint\Traveling BG-2\Traveling BG-2 sand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568562"/>
            <a:ext cx="4887310" cy="4647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 descr="G:\Project work\Infographics Work\Powerpoint\Traveling BG-2\Traveling BG-2 Ship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8189" y="1749100"/>
            <a:ext cx="5601890" cy="10518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6" descr="G:\Project work\Infographics Work\Powerpoint\Traveling BG-2\Traveling BG-2 Plane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0460" y="414818"/>
            <a:ext cx="1447680" cy="4397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7" descr="G:\Project work\Infographics Work\Powerpoint\Traveling BG-2\Traveling BG-2 Cloud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3655" y="682894"/>
            <a:ext cx="8308983" cy="8818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87061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3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3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3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900"/>
                            </p:stCondLst>
                            <p:childTnLst>
                              <p:par>
                                <p:cTn id="1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3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3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00"/>
                            </p:stCondLst>
                            <p:childTnLst>
                              <p:par>
                                <p:cTn id="2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422</TotalTime>
  <Words>0</Words>
  <Application>Microsoft Office PowerPoint</Application>
  <PresentationFormat>Custom</PresentationFormat>
  <Paragraphs>0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Andreas Lex</dc:creator>
  <cp:lastModifiedBy>SOUMYA LAPPY</cp:lastModifiedBy>
  <cp:revision>79</cp:revision>
  <dcterms:created xsi:type="dcterms:W3CDTF">2015-09-23T02:58:27Z</dcterms:created>
  <dcterms:modified xsi:type="dcterms:W3CDTF">2015-10-16T10:03:54Z</dcterms:modified>
</cp:coreProperties>
</file>